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C9B73-51F6-4035-9D62-8F39714B8DF9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1059-3C43-4B8E-A8F6-9BF597D04A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5586c291398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930" y="196697"/>
            <a:ext cx="8678350" cy="6504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bec1be44ee6d01ead59258669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309" y="0"/>
            <a:ext cx="9048163" cy="6764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814" y="17860"/>
            <a:ext cx="9056186" cy="679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814" y="137678"/>
            <a:ext cx="8913342" cy="6506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9c35f6ab42776cbb4a899324fd9a330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3064" y="209115"/>
            <a:ext cx="8746654" cy="6559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4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1959"/>
            <a:ext cx="8786874" cy="6620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Desktop\img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814" y="17859"/>
            <a:ext cx="9056186" cy="679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0044-096-Kosmicheskie-vojsk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775" y="49612"/>
            <a:ext cx="8949107" cy="6808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5576069054680258191_57dfc74e7dfda7063e36dc30186f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6858048" cy="6433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2016-02-09T19:27:34Z</dcterms:created>
  <dcterms:modified xsi:type="dcterms:W3CDTF">2016-02-09T19:39:11Z</dcterms:modified>
</cp:coreProperties>
</file>