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9B73-51F6-4035-9D62-8F39714B8DF9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41059-3C43-4B8E-A8F6-9BF597D04A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9B73-51F6-4035-9D62-8F39714B8DF9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41059-3C43-4B8E-A8F6-9BF597D04A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9B73-51F6-4035-9D62-8F39714B8DF9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41059-3C43-4B8E-A8F6-9BF597D04A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9B73-51F6-4035-9D62-8F39714B8DF9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41059-3C43-4B8E-A8F6-9BF597D04A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9B73-51F6-4035-9D62-8F39714B8DF9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41059-3C43-4B8E-A8F6-9BF597D04A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9B73-51F6-4035-9D62-8F39714B8DF9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41059-3C43-4B8E-A8F6-9BF597D04A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9B73-51F6-4035-9D62-8F39714B8DF9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41059-3C43-4B8E-A8F6-9BF597D04A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9B73-51F6-4035-9D62-8F39714B8DF9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41059-3C43-4B8E-A8F6-9BF597D04A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9B73-51F6-4035-9D62-8F39714B8DF9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41059-3C43-4B8E-A8F6-9BF597D04A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9B73-51F6-4035-9D62-8F39714B8DF9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41059-3C43-4B8E-A8F6-9BF597D04A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9B73-51F6-4035-9D62-8F39714B8DF9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41059-3C43-4B8E-A8F6-9BF597D04A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C9B73-51F6-4035-9D62-8F39714B8DF9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41059-3C43-4B8E-A8F6-9BF597D04A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user\Desktop\5586c2913981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9930" y="196697"/>
            <a:ext cx="8678350" cy="65041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bec1be44ee6d01ead592586699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309" y="0"/>
            <a:ext cx="9048163" cy="67646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origina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7814" y="17860"/>
            <a:ext cx="9056186" cy="6792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img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7814" y="137678"/>
            <a:ext cx="8913342" cy="6506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9c35f6ab42776cbb4a899324fd9a330c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3064" y="209115"/>
            <a:ext cx="8746654" cy="65599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user\Desktop\41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1959"/>
            <a:ext cx="8786874" cy="66204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user\Desktop\img3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7814" y="17859"/>
            <a:ext cx="9056186" cy="6792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user\Desktop\0044-096-Kosmicheskie-vojsk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775" y="49612"/>
            <a:ext cx="8949107" cy="6808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user\Desktop\5576069054680258191_57dfc74e7dfda7063e36dc30186f9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85728"/>
            <a:ext cx="6858048" cy="64330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2016-02-09T19:27:34Z</dcterms:created>
  <dcterms:modified xsi:type="dcterms:W3CDTF">2016-02-09T19:39:11Z</dcterms:modified>
</cp:coreProperties>
</file>